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4" r:id="rId5"/>
    <p:sldMasterId id="2147483671" r:id="rId6"/>
    <p:sldMasterId id="2147483688" r:id="rId7"/>
  </p:sldMasterIdLst>
  <p:notesMasterIdLst>
    <p:notesMasterId r:id="rId9"/>
  </p:notesMasterIdLst>
  <p:sldIdLst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1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, Nicole" initials="MN" lastIdx="10" clrIdx="0">
    <p:extLst>
      <p:ext uri="{19B8F6BF-5375-455C-9EA6-DF929625EA0E}">
        <p15:presenceInfo xmlns:p15="http://schemas.microsoft.com/office/powerpoint/2012/main" userId="S-1-5-21-1156737867-681972312-1097073633-519194" providerId="AD"/>
      </p:ext>
    </p:extLst>
  </p:cmAuthor>
  <p:cmAuthor id="2" name="Oster, Silvia" initials="OS" lastIdx="6" clrIdx="1">
    <p:extLst>
      <p:ext uri="{19B8F6BF-5375-455C-9EA6-DF929625EA0E}">
        <p15:presenceInfo xmlns:p15="http://schemas.microsoft.com/office/powerpoint/2012/main" userId="S-1-5-21-1156737867-681972312-1097073633-5237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98C"/>
    <a:srgbClr val="F4B183"/>
    <a:srgbClr val="268A99"/>
    <a:srgbClr val="ED7D31"/>
    <a:srgbClr val="8ABD78"/>
    <a:srgbClr val="000000"/>
    <a:srgbClr val="DAE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3617" autoAdjust="0"/>
  </p:normalViewPr>
  <p:slideViewPr>
    <p:cSldViewPr snapToGrid="0">
      <p:cViewPr varScale="1">
        <p:scale>
          <a:sx n="63" d="100"/>
          <a:sy n="63" d="100"/>
        </p:scale>
        <p:origin x="108" y="60"/>
      </p:cViewPr>
      <p:guideLst>
        <p:guide orient="horz" pos="2160"/>
        <p:guide pos="6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C2C4A-DF4A-4BDF-822D-E6F418842EE8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E34E8-4D39-4A7F-82EF-3143E7E72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2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1695B9F-C176-4592-A451-61C64C84C6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650" y="1809672"/>
            <a:ext cx="10898954" cy="1511928"/>
          </a:xfrm>
          <a:prstGeom prst="rect">
            <a:avLst/>
          </a:prstGeom>
        </p:spPr>
        <p:txBody>
          <a:bodyPr anchor="t" anchorCtr="0"/>
          <a:lstStyle>
            <a:lvl1pPr algn="ctr">
              <a:defRPr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4670BB0-DD20-4A8C-AC4A-EB4A037E7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49" y="3602038"/>
            <a:ext cx="1089895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3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38200" y="1734853"/>
            <a:ext cx="7315200" cy="2828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067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EA71-8047-4572-98A8-0F7E7403E752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3523-DE3B-4FAE-9A06-DD6773670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75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5866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3834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6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38200" y="1734853"/>
            <a:ext cx="7315200" cy="2828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841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40727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463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40727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0352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3416331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3416331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2926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492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1695B9F-C176-4592-A451-61C64C84C6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650" y="1809672"/>
            <a:ext cx="10898954" cy="1511928"/>
          </a:xfrm>
          <a:prstGeom prst="rect">
            <a:avLst/>
          </a:prstGeom>
        </p:spPr>
        <p:txBody>
          <a:bodyPr anchor="t" anchorCtr="0"/>
          <a:lstStyle>
            <a:lvl1pPr algn="ctr">
              <a:defRPr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4670BB0-DD20-4A8C-AC4A-EB4A037E7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49" y="3602038"/>
            <a:ext cx="1089895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7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5866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3834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9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6C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01D113B2-F159-4BE1-8E1C-8E621BAABDDC}"/>
              </a:ext>
            </a:extLst>
          </p:cNvPr>
          <p:cNvSpPr txBox="1"/>
          <p:nvPr userDrawn="1"/>
        </p:nvSpPr>
        <p:spPr>
          <a:xfrm>
            <a:off x="0" y="5633622"/>
            <a:ext cx="12192000" cy="12243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68B8BAA-A0E3-4730-AC52-E66B295C6EA6}"/>
              </a:ext>
            </a:extLst>
          </p:cNvPr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2764"/>
            <a:ext cx="12204000" cy="18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5A633DCB-69FC-4B19-8DEE-4BF86C08BEF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12" y="5963256"/>
            <a:ext cx="1805420" cy="64769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ABC76-26B5-48C6-A628-129ABA41733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098" y="5943116"/>
            <a:ext cx="1393200" cy="65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6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5504571"/>
            <a:ext cx="12192000" cy="1353312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>
          <a:xfrm>
            <a:off x="929793" y="1342488"/>
            <a:ext cx="98151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4F77F947-14C6-460C-8AF4-B4A183C7550B}"/>
              </a:ext>
            </a:extLst>
          </p:cNvPr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5512"/>
            <a:ext cx="12204000" cy="1800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8082D4C8-8138-4D76-B569-4F59F0D6F49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12" y="5963256"/>
            <a:ext cx="1805420" cy="64769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03C1406-A94D-4A20-8837-A6D5006D78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098" y="5943116"/>
            <a:ext cx="1393200" cy="65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99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6C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01D113B2-F159-4BE1-8E1C-8E621BAABDDC}"/>
              </a:ext>
            </a:extLst>
          </p:cNvPr>
          <p:cNvSpPr txBox="1"/>
          <p:nvPr userDrawn="1"/>
        </p:nvSpPr>
        <p:spPr>
          <a:xfrm>
            <a:off x="0" y="5633622"/>
            <a:ext cx="12192000" cy="12243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68B8BAA-A0E3-4730-AC52-E66B295C6EA6}"/>
              </a:ext>
            </a:extLst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764"/>
            <a:ext cx="12204000" cy="18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5A633DCB-69FC-4B19-8DEE-4BF86C08BEF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312" y="5963256"/>
            <a:ext cx="1805420" cy="64769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AABC76-26B5-48C6-A628-129ABA4173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2098" y="5943116"/>
            <a:ext cx="1393200" cy="65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35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0EA71-8047-4572-98A8-0F7E7403E752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3523-DE3B-4FAE-9A06-DD6773670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46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847245" rtl="0" eaLnBrk="1" latinLnBrk="0" hangingPunct="1">
        <a:lnSpc>
          <a:spcPct val="90000"/>
        </a:lnSpc>
        <a:spcBef>
          <a:spcPct val="0"/>
        </a:spcBef>
        <a:buNone/>
        <a:defRPr sz="40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811" indent="-211811" algn="l" defTabSz="847245" rtl="0" eaLnBrk="1" latinLnBrk="0" hangingPunct="1">
        <a:lnSpc>
          <a:spcPct val="90000"/>
        </a:lnSpc>
        <a:spcBef>
          <a:spcPts val="926"/>
        </a:spcBef>
        <a:buFont typeface="Arial" panose="020B0604020202020204" pitchFamily="34" charset="0"/>
        <a:buChar char="•"/>
        <a:defRPr sz="2594" kern="1200">
          <a:solidFill>
            <a:schemeClr val="tx1"/>
          </a:solidFill>
          <a:latin typeface="+mn-lt"/>
          <a:ea typeface="+mn-ea"/>
          <a:cs typeface="+mn-cs"/>
        </a:defRPr>
      </a:lvl1pPr>
      <a:lvl2pPr marL="635433" indent="-211811" algn="l" defTabSz="8472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2224" kern="1200">
          <a:solidFill>
            <a:schemeClr val="tx1"/>
          </a:solidFill>
          <a:latin typeface="+mn-lt"/>
          <a:ea typeface="+mn-ea"/>
          <a:cs typeface="+mn-cs"/>
        </a:defRPr>
      </a:lvl2pPr>
      <a:lvl3pPr marL="1059055" indent="-211811" algn="l" defTabSz="8472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853" kern="1200">
          <a:solidFill>
            <a:schemeClr val="tx1"/>
          </a:solidFill>
          <a:latin typeface="+mn-lt"/>
          <a:ea typeface="+mn-ea"/>
          <a:cs typeface="+mn-cs"/>
        </a:defRPr>
      </a:lvl3pPr>
      <a:lvl4pPr marL="1482678" indent="-211811" algn="l" defTabSz="8472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4pPr>
      <a:lvl5pPr marL="1906300" indent="-211811" algn="l" defTabSz="8472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5pPr>
      <a:lvl6pPr marL="2329922" indent="-211811" algn="l" defTabSz="8472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6pPr>
      <a:lvl7pPr marL="2753544" indent="-211811" algn="l" defTabSz="8472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7pPr>
      <a:lvl8pPr marL="3177167" indent="-211811" algn="l" defTabSz="8472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8pPr>
      <a:lvl9pPr marL="3600789" indent="-211811" algn="l" defTabSz="8472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7245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1pPr>
      <a:lvl2pPr marL="423622" algn="l" defTabSz="847245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2pPr>
      <a:lvl3pPr marL="847245" algn="l" defTabSz="847245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3pPr>
      <a:lvl4pPr marL="1270867" algn="l" defTabSz="847245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4pPr>
      <a:lvl5pPr marL="1694489" algn="l" defTabSz="847245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5pPr>
      <a:lvl6pPr marL="2118111" algn="l" defTabSz="847245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6pPr>
      <a:lvl7pPr marL="2541734" algn="l" defTabSz="847245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7pPr>
      <a:lvl8pPr marL="2965355" algn="l" defTabSz="847245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8pPr>
      <a:lvl9pPr marL="3388978" algn="l" defTabSz="847245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F37B62D4-74E1-4C3A-B1A8-373E1C4472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12"/>
          <a:stretch/>
        </p:blipFill>
        <p:spPr>
          <a:xfrm>
            <a:off x="708" y="0"/>
            <a:ext cx="6284249" cy="6876422"/>
          </a:xfrm>
          <a:prstGeom prst="rect">
            <a:avLst/>
          </a:prstGeom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BBFAB4FB-F690-45B6-9E0C-4CE8BE0A262B}"/>
              </a:ext>
            </a:extLst>
          </p:cNvPr>
          <p:cNvGrpSpPr/>
          <p:nvPr/>
        </p:nvGrpSpPr>
        <p:grpSpPr>
          <a:xfrm>
            <a:off x="-18527" y="4390725"/>
            <a:ext cx="3270443" cy="1668593"/>
            <a:chOff x="0" y="18646588"/>
            <a:chExt cx="7467600" cy="3810000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867B283F-2A75-4CAA-9920-92007DC23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0" y="18646588"/>
              <a:ext cx="7467600" cy="3810000"/>
            </a:xfrm>
            <a:prstGeom prst="rect">
              <a:avLst/>
            </a:prstGeom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29975FB9-D03E-4584-AC66-7DA553CDB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475" y="19287322"/>
              <a:ext cx="5367582" cy="2528531"/>
            </a:xfrm>
            <a:prstGeom prst="rect">
              <a:avLst/>
            </a:prstGeom>
          </p:spPr>
        </p:pic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B55D37CB-BA52-4004-8904-8D349A08FC7B}"/>
              </a:ext>
            </a:extLst>
          </p:cNvPr>
          <p:cNvSpPr/>
          <p:nvPr/>
        </p:nvSpPr>
        <p:spPr>
          <a:xfrm>
            <a:off x="6290343" y="0"/>
            <a:ext cx="5901657" cy="6876422"/>
          </a:xfrm>
          <a:prstGeom prst="rect">
            <a:avLst/>
          </a:prstGeom>
          <a:solidFill>
            <a:srgbClr val="005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4846"/>
            <a:endParaRPr lang="de-DE" sz="223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66E73F6-011D-42F4-B192-80CF9F254CA8}"/>
              </a:ext>
            </a:extLst>
          </p:cNvPr>
          <p:cNvSpPr txBox="1"/>
          <p:nvPr/>
        </p:nvSpPr>
        <p:spPr>
          <a:xfrm>
            <a:off x="5901658" y="1035036"/>
            <a:ext cx="6446705" cy="1521194"/>
          </a:xfrm>
          <a:prstGeom prst="rect">
            <a:avLst/>
          </a:prstGeom>
          <a:solidFill>
            <a:schemeClr val="bg1"/>
          </a:solidFill>
        </p:spPr>
        <p:txBody>
          <a:bodyPr wrap="square" lIns="229825" tIns="143641" rIns="143641" bIns="143641" rtlCol="0">
            <a:spAutoFit/>
          </a:bodyPr>
          <a:lstStyle/>
          <a:p>
            <a:pPr defTabSz="364846"/>
            <a:r>
              <a:rPr lang="de-DE" sz="3800" b="1" dirty="0">
                <a:solidFill>
                  <a:srgbClr val="005A8E"/>
                </a:solidFill>
              </a:rPr>
              <a:t> </a:t>
            </a:r>
            <a:r>
              <a:rPr lang="de-DE" sz="4000" b="1" dirty="0">
                <a:solidFill>
                  <a:srgbClr val="005A8E"/>
                </a:solidFill>
              </a:rPr>
              <a:t> </a:t>
            </a:r>
            <a:r>
              <a:rPr lang="de-DE" sz="4000" dirty="0">
                <a:solidFill>
                  <a:srgbClr val="005A8E"/>
                </a:solidFill>
              </a:rPr>
              <a:t>Hier steht Ihr </a:t>
            </a:r>
            <a:r>
              <a:rPr lang="de-DE" sz="4000">
                <a:solidFill>
                  <a:srgbClr val="005A8E"/>
                </a:solidFill>
              </a:rPr>
              <a:t>Zitat #</a:t>
            </a:r>
            <a:r>
              <a:rPr lang="de-DE" sz="4000" dirty="0" err="1">
                <a:solidFill>
                  <a:srgbClr val="005A8E"/>
                </a:solidFill>
              </a:rPr>
              <a:t>TeamSmart</a:t>
            </a:r>
            <a:endParaRPr lang="de-DE" sz="4000" dirty="0">
              <a:solidFill>
                <a:srgbClr val="005A8E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68899E0-0F3E-4D1A-92AE-6F0E847FBD5C}"/>
              </a:ext>
            </a:extLst>
          </p:cNvPr>
          <p:cNvSpPr txBox="1"/>
          <p:nvPr/>
        </p:nvSpPr>
        <p:spPr>
          <a:xfrm>
            <a:off x="7683062" y="5225021"/>
            <a:ext cx="4508936" cy="5835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 defTabSz="364846"/>
            <a:r>
              <a:rPr lang="de-DE" sz="3192" i="1" dirty="0">
                <a:solidFill>
                  <a:srgbClr val="005A8E"/>
                </a:solidFill>
                <a:latin typeface="Calibri" panose="020F0502020204030204"/>
              </a:rPr>
              <a:t>Name Vorname</a:t>
            </a:r>
            <a:endParaRPr lang="de-DE" sz="3192" dirty="0">
              <a:solidFill>
                <a:srgbClr val="005A8E"/>
              </a:solidFill>
              <a:latin typeface="Calibri" panose="020F0502020204030204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BC18A1B-836C-45E4-94A9-350FF57317B3}"/>
              </a:ext>
            </a:extLst>
          </p:cNvPr>
          <p:cNvSpPr txBox="1"/>
          <p:nvPr/>
        </p:nvSpPr>
        <p:spPr>
          <a:xfrm>
            <a:off x="8135007" y="5850553"/>
            <a:ext cx="4056991" cy="4361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 defTabSz="364846"/>
            <a:r>
              <a:rPr lang="de-DE" sz="2234" dirty="0">
                <a:solidFill>
                  <a:srgbClr val="005A8E"/>
                </a:solidFill>
                <a:latin typeface="Calibri" panose="020F0502020204030204"/>
              </a:rPr>
              <a:t>Stadt, Organisation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72CA88F-A5F5-4D6E-A7D7-49C95ACD2D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94214" y="705192"/>
            <a:ext cx="1585035" cy="151641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CEC62DC-BB6A-407C-A87D-AE9A7D32BB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232" y="2871439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16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990">
        <p:fade/>
      </p:transition>
    </mc:Choice>
    <mc:Fallback xmlns="">
      <p:transition spd="med" advTm="499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Kapitelmaster/Abschluss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haltsfol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elmaster überschrift">
      <a:majorFont>
        <a:latin typeface="BundesSans Bold"/>
        <a:ea typeface=""/>
        <a:cs typeface=""/>
      </a:majorFont>
      <a:minorFont>
        <a:latin typeface="BundesSans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Kapitelmaster/Abschluss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4224DF7C95DB4CBA26200BDA04164A" ma:contentTypeVersion="2" ma:contentTypeDescription="Ein neues Dokument erstellen." ma:contentTypeScope="" ma:versionID="60a1fb53b3827bbe26761e3d00d80203">
  <xsd:schema xmlns:xsd="http://www.w3.org/2001/XMLSchema" xmlns:xs="http://www.w3.org/2001/XMLSchema" xmlns:p="http://schemas.microsoft.com/office/2006/metadata/properties" xmlns:ns2="bc7df1eb-ea25-409b-a0c5-6ce081b77e6d" targetNamespace="http://schemas.microsoft.com/office/2006/metadata/properties" ma:root="true" ma:fieldsID="b925fdd6b9576c35c6536e59074da994" ns2:_="">
    <xsd:import namespace="bc7df1eb-ea25-409b-a0c5-6ce081b77e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df1eb-ea25-409b-a0c5-6ce081b77e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D1242A-C9FF-4BD4-9BB0-3E5AA9BAFD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1E3841-4C94-485A-AD8E-C17C1659E15C}">
  <ds:schemaRefs>
    <ds:schemaRef ds:uri="http://purl.org/dc/elements/1.1/"/>
    <ds:schemaRef ds:uri="bc7df1eb-ea25-409b-a0c5-6ce081b77e6d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539B663-BA09-4E56-ABD0-7D10E0E81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7df1eb-ea25-409b-a0c5-6ce081b77e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1_Kapitelmaster/Abschlussmaster</vt:lpstr>
      <vt:lpstr>Inhaltsfolie</vt:lpstr>
      <vt:lpstr>2_Kapitelmaster/Abschlussmaster</vt:lpstr>
      <vt:lpstr>1_Office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Freudenberg, Jens (SW III 2)</dc:creator>
  <cp:lastModifiedBy>Fricke, Dorothee</cp:lastModifiedBy>
  <cp:revision>265</cp:revision>
  <dcterms:created xsi:type="dcterms:W3CDTF">2022-11-28T09:41:09Z</dcterms:created>
  <dcterms:modified xsi:type="dcterms:W3CDTF">2024-04-22T08:12:11Z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0x010100FB4224DF7C95DB4CBA26200BDA04164A</vt:lpwstr>
  </property>
</Properties>
</file>